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3"/>
  </p:notesMasterIdLst>
  <p:sldIdLst>
    <p:sldId id="293" r:id="rId2"/>
    <p:sldId id="268" r:id="rId3"/>
    <p:sldId id="273" r:id="rId4"/>
    <p:sldId id="279" r:id="rId5"/>
    <p:sldId id="274" r:id="rId6"/>
    <p:sldId id="278" r:id="rId7"/>
    <p:sldId id="277" r:id="rId8"/>
    <p:sldId id="275" r:id="rId9"/>
    <p:sldId id="283" r:id="rId10"/>
    <p:sldId id="282" r:id="rId11"/>
    <p:sldId id="281" r:id="rId12"/>
    <p:sldId id="280" r:id="rId13"/>
    <p:sldId id="276" r:id="rId14"/>
    <p:sldId id="288" r:id="rId15"/>
    <p:sldId id="287" r:id="rId16"/>
    <p:sldId id="286" r:id="rId17"/>
    <p:sldId id="285" r:id="rId18"/>
    <p:sldId id="292" r:id="rId19"/>
    <p:sldId id="291" r:id="rId20"/>
    <p:sldId id="290" r:id="rId21"/>
    <p:sldId id="289" r:id="rId22"/>
  </p:sldIdLst>
  <p:sldSz cx="9906000" cy="6858000" type="A4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7" autoAdjust="0"/>
    <p:restoredTop sz="91680" autoAdjust="0"/>
  </p:normalViewPr>
  <p:slideViewPr>
    <p:cSldViewPr>
      <p:cViewPr>
        <p:scale>
          <a:sx n="90" d="100"/>
          <a:sy n="90" d="100"/>
        </p:scale>
        <p:origin x="-155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9BB28FB-44F6-4F35-A4BF-0C38CA2D5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48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759950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7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73150" y="1676400"/>
            <a:ext cx="84201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7315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7147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4295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448B217-5E3B-4FE5-82DD-8C1E51787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43775" y="214313"/>
            <a:ext cx="2357438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214313"/>
            <a:ext cx="6919912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188" y="214313"/>
            <a:ext cx="8443912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71463" y="1484313"/>
            <a:ext cx="9429750" cy="518477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1463" y="1484313"/>
            <a:ext cx="46386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2538" y="1484313"/>
            <a:ext cx="46386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ltGray">
          <a:xfrm>
            <a:off x="452438" y="441325"/>
            <a:ext cx="474662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ltGray">
          <a:xfrm>
            <a:off x="866775" y="441325"/>
            <a:ext cx="355600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ltGray">
          <a:xfrm>
            <a:off x="585788" y="863600"/>
            <a:ext cx="458787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ltGray">
          <a:xfrm>
            <a:off x="987425" y="863600"/>
            <a:ext cx="398463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ltGray">
          <a:xfrm>
            <a:off x="138113" y="790575"/>
            <a:ext cx="606425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gray">
          <a:xfrm>
            <a:off x="825500" y="333375"/>
            <a:ext cx="34925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gray">
          <a:xfrm>
            <a:off x="479425" y="1123950"/>
            <a:ext cx="89122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46188" y="214313"/>
            <a:ext cx="84439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484313"/>
            <a:ext cx="94297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260648"/>
            <a:ext cx="9505055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4688" y="476672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2600" y="1484784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Решение задач экономической направленности. 4 класс  </a:t>
            </a:r>
            <a:endParaRPr lang="ru-RU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01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54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188" y="214313"/>
            <a:ext cx="8443912" cy="6223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9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0"/>
            <a:ext cx="9906000" cy="6845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57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4954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70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" y="0"/>
            <a:ext cx="984954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93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2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4"/>
            <a:ext cx="9849544" cy="681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65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75"/>
            <a:ext cx="9906000" cy="67616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52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0552" y="908720"/>
            <a:ext cx="8420100" cy="3672408"/>
          </a:xfrm>
        </p:spPr>
        <p:txBody>
          <a:bodyPr/>
          <a:lstStyle/>
          <a:p>
            <a:pPr algn="ctr" eaLnBrk="1" hangingPunct="1"/>
            <a:endParaRPr lang="ru-RU" sz="4800" dirty="0" smtClean="0">
              <a:solidFill>
                <a:schemeClr val="folHlink"/>
              </a:solidFill>
              <a:latin typeface="Impact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50975" y="5827713"/>
            <a:ext cx="6934200" cy="625475"/>
          </a:xfrm>
        </p:spPr>
        <p:txBody>
          <a:bodyPr/>
          <a:lstStyle/>
          <a:p>
            <a:pPr eaLnBrk="1" hangingPunct="1"/>
            <a:endParaRPr lang="ru-RU" sz="2000" smtClean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906000" cy="681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7751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" y="44624"/>
            <a:ext cx="9849544" cy="681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4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906000" cy="674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4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06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05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r="39999"/>
          <a:stretch>
            <a:fillRect/>
          </a:stretch>
        </p:blipFill>
        <p:spPr bwMode="auto">
          <a:xfrm>
            <a:off x="0" y="0"/>
            <a:ext cx="9906000" cy="6957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8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905999" cy="681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0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" y="0"/>
            <a:ext cx="972108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51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" y="0"/>
            <a:ext cx="9721080" cy="674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49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84954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97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2104</TotalTime>
  <Words>8</Words>
  <Application>Microsoft Office PowerPoint</Application>
  <PresentationFormat>Лист A4 (210x297 мм)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Палитра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производственной системы «ОЗНА»</dc:title>
  <dc:creator>Владимир</dc:creator>
  <cp:lastModifiedBy>Пономарева</cp:lastModifiedBy>
  <cp:revision>79</cp:revision>
  <dcterms:created xsi:type="dcterms:W3CDTF">2007-10-29T12:23:30Z</dcterms:created>
  <dcterms:modified xsi:type="dcterms:W3CDTF">2019-01-24T07:08:15Z</dcterms:modified>
</cp:coreProperties>
</file>